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493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12192000" cy="6858000"/>
  <p:notesSz cx="6858000" cy="9144000"/>
  <p:defaultTextStyle>
    <a:defPPr rtl="0"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89" autoAdjust="0"/>
  </p:normalViewPr>
  <p:slideViewPr>
    <p:cSldViewPr snapToGrid="0">
      <p:cViewPr>
        <p:scale>
          <a:sx n="116" d="100"/>
          <a:sy n="116" d="100"/>
        </p:scale>
        <p:origin x="33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7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overskrift 1">
            <a:extLst>
              <a:ext uri="{FF2B5EF4-FFF2-40B4-BE49-F238E27FC236}">
                <a16:creationId xmlns:a16="http://schemas.microsoft.com/office/drawing/2014/main" id="{EB6F786D-919B-4EF5-BD44-C01ABFF51C6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b-NO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7C3CE706-A491-407B-8A3C-1E1B38E3BE5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6B71B83-8E9D-406D-ABFC-2774347D5EF0}" type="datetime1">
              <a:rPr lang="nb-NO" smtClean="0"/>
              <a:t>30.03.2022</a:t>
            </a:fld>
            <a:endParaRPr lang="nb-NO" dirty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49EB2EC7-06AC-483D-9F0F-8513034635F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77165677-A8C6-4167-BD6B-72F4BE86DEC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D49346E-4525-4E9D-8817-A0F329044F3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80882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b-NO" noProof="0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90E36E-3CCF-462E-9803-F715029472ED}" type="datetime1">
              <a:rPr lang="nb-NO" smtClean="0"/>
              <a:pPr/>
              <a:t>30.03.2022</a:t>
            </a:fld>
            <a:endParaRPr lang="nb-NO" dirty="0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nb-NO" noProof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b-NO" noProof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A180B81-AA4E-4B75-A7A4-FD12E7A9A81B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51628967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nb-NO" noProof="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A180B81-AA4E-4B75-A7A4-FD12E7A9A81B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53675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457200" y="4960137"/>
            <a:ext cx="7772400" cy="1463040"/>
          </a:xfrm>
        </p:spPr>
        <p:txBody>
          <a:bodyPr rtlCol="0" anchor="ctr">
            <a:normAutofit/>
          </a:bodyPr>
          <a:lstStyle>
            <a:lvl1pPr algn="r">
              <a:defRPr sz="5000" spc="200" baseline="0"/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rtlCol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nb-NO" noProof="0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>
              <a:defRPr/>
            </a:lvl1pPr>
          </a:lstStyle>
          <a:p>
            <a:pPr rtl="0"/>
            <a:fld id="{09909A7E-2251-4A86-BA58-F8919F4F8E9A}" type="datetime1">
              <a:rPr lang="nb-NO" noProof="0" smtClean="0"/>
              <a:t>30.03.2022</a:t>
            </a:fld>
            <a:endParaRPr lang="nb-NO" noProof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nb-NO" noProof="0" smtClean="0"/>
              <a:t>‹#›</a:t>
            </a:fld>
            <a:endParaRPr lang="nb-NO" noProof="0"/>
          </a:p>
        </p:txBody>
      </p:sp>
      <p:cxnSp>
        <p:nvCxnSpPr>
          <p:cNvPr id="13" name="Rett linje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ktangel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009596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tel og 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12F4489-E5C5-42D4-8463-F5D30B1904FE}" type="datetime1">
              <a:rPr lang="nb-NO" noProof="0" smtClean="0"/>
              <a:t>30.03.2022</a:t>
            </a:fld>
            <a:endParaRPr lang="nb-NO" noProof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3636977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 hasCustomPrompt="1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 rtlCol="0"/>
          <a:lstStyle/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 rtlCol="0"/>
          <a:lstStyle/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DA16A2B-182C-48DD-BF3C-09C0ED748B04}" type="datetime1">
              <a:rPr lang="nb-NO" noProof="0" smtClean="0"/>
              <a:t>30.03.2022</a:t>
            </a:fld>
            <a:endParaRPr lang="nb-NO" noProof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nb-NO" noProof="0" smtClean="0"/>
              <a:t>‹#›</a:t>
            </a:fld>
            <a:endParaRPr lang="nb-NO" noProof="0"/>
          </a:p>
        </p:txBody>
      </p:sp>
      <p:cxnSp>
        <p:nvCxnSpPr>
          <p:cNvPr id="7" name="Rett linje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61571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896F56E-5822-42B4-B94F-2AC1C9B7B4C5}" type="datetime1">
              <a:rPr lang="nb-NO" noProof="0" smtClean="0"/>
              <a:t>30.03.2022</a:t>
            </a:fld>
            <a:endParaRPr lang="nb-NO" noProof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1880026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457200" y="4960137"/>
            <a:ext cx="7772400" cy="1463040"/>
          </a:xfrm>
        </p:spPr>
        <p:txBody>
          <a:bodyPr rtlCol="0" anchor="ctr">
            <a:normAutofit/>
          </a:bodyPr>
          <a:lstStyle>
            <a:lvl1pPr algn="r">
              <a:defRPr sz="5000" b="0" spc="200" baseline="0"/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rtlCol="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536B668-8132-4B6F-BAD1-F45A24231AFC}" type="datetime1">
              <a:rPr lang="nb-NO" noProof="0" smtClean="0"/>
              <a:t>30.03.2022</a:t>
            </a:fld>
            <a:endParaRPr lang="nb-NO" noProof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nb-NO" noProof="0" smtClean="0"/>
              <a:t>‹#›</a:t>
            </a:fld>
            <a:endParaRPr lang="nb-NO" noProof="0"/>
          </a:p>
        </p:txBody>
      </p:sp>
      <p:cxnSp>
        <p:nvCxnSpPr>
          <p:cNvPr id="12" name="Rett linje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ktangel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238330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024128" y="585216"/>
            <a:ext cx="9720072" cy="1499616"/>
          </a:xfrm>
        </p:spPr>
        <p:txBody>
          <a:bodyPr rtlCol="0"/>
          <a:lstStyle/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 rtlCol="0"/>
          <a:lstStyle/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 rtlCol="0"/>
          <a:lstStyle/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0F82C66-EA94-42C3-A93B-85D94DD6A108}" type="datetime1">
              <a:rPr lang="nb-NO" noProof="0" smtClean="0"/>
              <a:t>30.03.2022</a:t>
            </a:fld>
            <a:endParaRPr lang="nb-NO" noProof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458057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tel 9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rtlCol="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rtlCol="0"/>
          <a:lstStyle/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rtlCol="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nb-NO" noProof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 rtlCol="0"/>
          <a:lstStyle/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DE38238-3977-4D82-9753-8561E1D9CAF5}" type="datetime1">
              <a:rPr lang="nb-NO" noProof="0" smtClean="0"/>
              <a:t>30.03.2022</a:t>
            </a:fld>
            <a:endParaRPr lang="nb-NO" noProof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852749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DD8AE8D-3C42-4B71-ACF4-BD11711AD2FC}" type="datetime1">
              <a:rPr lang="nb-NO" noProof="0" smtClean="0"/>
              <a:t>30.03.2022</a:t>
            </a:fld>
            <a:endParaRPr lang="nb-NO" noProof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3570867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14E6A4B-8825-46CD-9ED8-64590B201D93}" type="datetime1">
              <a:rPr lang="nb-NO" noProof="0" smtClean="0"/>
              <a:t>30.03.2022</a:t>
            </a:fld>
            <a:endParaRPr lang="nb-NO" noProof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2258246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bil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7"/>
          <p:cNvSpPr>
            <a:spLocks noGrp="1"/>
          </p:cNvSpPr>
          <p:nvPr>
            <p:ph type="title" hasCustomPrompt="1"/>
          </p:nvPr>
        </p:nvSpPr>
        <p:spPr>
          <a:xfrm>
            <a:off x="1024128" y="471509"/>
            <a:ext cx="4389120" cy="1737360"/>
          </a:xfrm>
        </p:spPr>
        <p:txBody>
          <a:bodyPr rtlCol="0"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 rtlCol="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EDF11FB-2159-4FAF-AC43-6CB484955168}" type="datetime1">
              <a:rPr lang="nb-NO" noProof="0" smtClean="0"/>
              <a:t>30.03.2022</a:t>
            </a:fld>
            <a:endParaRPr lang="nb-NO" noProof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0696370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e med bil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457200" y="4960138"/>
            <a:ext cx="7772400" cy="1463040"/>
          </a:xfrm>
        </p:spPr>
        <p:txBody>
          <a:bodyPr rtlCol="0" anchor="ctr">
            <a:normAutofit/>
          </a:bodyPr>
          <a:lstStyle>
            <a:lvl1pPr algn="r">
              <a:defRPr sz="5000" spc="200" baseline="0"/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Plassholder for bilde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b-NO" noProof="0"/>
              <a:t>Klikk ikonet for å legge til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rtlCol="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3F0AE7-FDBF-4503-9C74-5BDFDE466AAB}" type="datetime1">
              <a:rPr lang="nb-NO" noProof="0" smtClean="0"/>
              <a:t>30.03.2022</a:t>
            </a:fld>
            <a:endParaRPr lang="nb-NO" noProof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nb-NO" noProof="0" smtClean="0"/>
              <a:t>‹#›</a:t>
            </a:fld>
            <a:endParaRPr lang="nb-NO" noProof="0"/>
          </a:p>
        </p:txBody>
      </p:sp>
      <p:cxnSp>
        <p:nvCxnSpPr>
          <p:cNvPr id="8" name="Rett linje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2949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0D2C3C45-3104-4F87-B6BE-3D0E6EF80416}" type="datetime1">
              <a:rPr lang="nb-NO" noProof="0" smtClean="0"/>
              <a:t>30.03.2022</a:t>
            </a:fld>
            <a:endParaRPr lang="nb-NO" noProof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endParaRPr lang="nb-NO" noProof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7966EA62-41C5-4F9A-A915-5B0BC739C923}" type="slidenum">
              <a:rPr lang="nb-NO" noProof="0" smtClean="0"/>
              <a:t>‹#›</a:t>
            </a:fld>
            <a:endParaRPr lang="nb-NO" noProof="0"/>
          </a:p>
        </p:txBody>
      </p:sp>
      <p:cxnSp>
        <p:nvCxnSpPr>
          <p:cNvPr id="8" name="Rett linje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1064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94" r:id="rId1"/>
    <p:sldLayoutId id="2147484495" r:id="rId2"/>
    <p:sldLayoutId id="2147484496" r:id="rId3"/>
    <p:sldLayoutId id="2147484497" r:id="rId4"/>
    <p:sldLayoutId id="2147484498" r:id="rId5"/>
    <p:sldLayoutId id="2147484499" r:id="rId6"/>
    <p:sldLayoutId id="2147484500" r:id="rId7"/>
    <p:sldLayoutId id="2147484501" r:id="rId8"/>
    <p:sldLayoutId id="2147484502" r:id="rId9"/>
    <p:sldLayoutId id="2147484503" r:id="rId10"/>
    <p:sldLayoutId id="2147484504" r:id="rId11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Kobling: Vinkel 35">
            <a:extLst>
              <a:ext uri="{FF2B5EF4-FFF2-40B4-BE49-F238E27FC236}">
                <a16:creationId xmlns:a16="http://schemas.microsoft.com/office/drawing/2014/main" id="{1DE0112F-791B-49A1-8CD8-15FA7DC6F1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9" idx="2"/>
            <a:endCxn id="20" idx="0"/>
          </p:cNvCxnSpPr>
          <p:nvPr/>
        </p:nvCxnSpPr>
        <p:spPr>
          <a:xfrm rot="5400000">
            <a:off x="5602031" y="729706"/>
            <a:ext cx="1309364" cy="2826556"/>
          </a:xfrm>
          <a:prstGeom prst="bentConnector3">
            <a:avLst>
              <a:gd name="adj1" fmla="val 50000"/>
            </a:avLst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Kobling: Vinkel 48">
            <a:extLst>
              <a:ext uri="{FF2B5EF4-FFF2-40B4-BE49-F238E27FC236}">
                <a16:creationId xmlns:a16="http://schemas.microsoft.com/office/drawing/2014/main" id="{88C5FB59-79BD-402C-B020-CAA59D615C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9" idx="2"/>
            <a:endCxn id="30" idx="0"/>
          </p:cNvCxnSpPr>
          <p:nvPr/>
        </p:nvCxnSpPr>
        <p:spPr>
          <a:xfrm rot="16200000" flipH="1">
            <a:off x="8342363" y="815930"/>
            <a:ext cx="1309364" cy="2654108"/>
          </a:xfrm>
          <a:prstGeom prst="bentConnector3">
            <a:avLst>
              <a:gd name="adj1" fmla="val 50000"/>
            </a:avLst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Rett linje 92">
            <a:extLst>
              <a:ext uri="{FF2B5EF4-FFF2-40B4-BE49-F238E27FC236}">
                <a16:creationId xmlns:a16="http://schemas.microsoft.com/office/drawing/2014/main" id="{C918219C-ED8A-41E2-A454-104913D38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669991" y="2067697"/>
            <a:ext cx="0" cy="729969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Rett linje 98">
            <a:extLst>
              <a:ext uri="{FF2B5EF4-FFF2-40B4-BE49-F238E27FC236}">
                <a16:creationId xmlns:a16="http://schemas.microsoft.com/office/drawing/2014/main" id="{67799EAF-F8D9-4832-85BE-85588AE22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6986262" y="1778000"/>
            <a:ext cx="687247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tel 3"/>
          <p:cNvSpPr>
            <a:spLocks noGrp="1"/>
          </p:cNvSpPr>
          <p:nvPr>
            <p:ph type="title"/>
          </p:nvPr>
        </p:nvSpPr>
        <p:spPr>
          <a:xfrm>
            <a:off x="767998" y="643467"/>
            <a:ext cx="2939030" cy="5571066"/>
          </a:xfrm>
        </p:spPr>
        <p:txBody>
          <a:bodyPr lIns="0" tIns="0" rIns="0" bIns="0" rtlCol="0">
            <a:noAutofit/>
          </a:bodyPr>
          <a:lstStyle/>
          <a:p>
            <a:pPr rtl="0"/>
            <a:r>
              <a:rPr lang="nb-NO" sz="4000" spc="-150" dirty="0"/>
              <a:t>Organisasjonskart </a:t>
            </a:r>
            <a:br>
              <a:rPr lang="nb-NO" sz="4000" spc="-150" dirty="0"/>
            </a:br>
            <a:r>
              <a:rPr lang="nb-NO" sz="4000" spc="-150" dirty="0"/>
              <a:t>Dokumentsenteret</a:t>
            </a:r>
          </a:p>
        </p:txBody>
      </p:sp>
      <p:sp>
        <p:nvSpPr>
          <p:cNvPr id="19" name="Rektangel 18" descr="Hierarkinivå 1">
            <a:extLst>
              <a:ext uri="{FF2B5EF4-FFF2-40B4-BE49-F238E27FC236}">
                <a16:creationId xmlns:a16="http://schemas.microsoft.com/office/drawing/2014/main" id="{21C604EF-32A3-42D7-8586-5D643B7D12C1}"/>
              </a:ext>
            </a:extLst>
          </p:cNvPr>
          <p:cNvSpPr/>
          <p:nvPr/>
        </p:nvSpPr>
        <p:spPr>
          <a:xfrm>
            <a:off x="5107498" y="588303"/>
            <a:ext cx="5124986" cy="899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  <a:scene3d>
            <a:camera prst="orthographicFront"/>
            <a:lightRig rig="flat" dir="t"/>
          </a:scene3d>
          <a:sp3d prstMaterial="dkEdge"/>
        </p:spPr>
        <p:style>
          <a:lnRef idx="0">
            <a:scrgbClr r="0" g="0" b="0"/>
          </a:lnRef>
          <a:fillRef idx="2">
            <a:scrgbClr r="0" g="0" b="0"/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8255" tIns="8255" rIns="8255" bIns="8255" numCol="1" spcCol="1270" rtlCol="0" anchor="ctr" anchorCtr="0">
            <a:noAutofit/>
          </a:bodyPr>
          <a:lstStyle/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br>
              <a:rPr lang="nb-NO" sz="1100" kern="1200" dirty="0">
                <a:latin typeface="+mj-lt"/>
              </a:rPr>
            </a:br>
            <a:r>
              <a:rPr lang="nb-NO" sz="1100" b="1" kern="1200" dirty="0" err="1">
                <a:latin typeface="Century Gothic" panose="020B0502020202020204" pitchFamily="34" charset="0"/>
              </a:rPr>
              <a:t>Avdelingsleiar</a:t>
            </a:r>
            <a:r>
              <a:rPr lang="nb-NO" sz="1100" b="1" kern="1200" dirty="0">
                <a:latin typeface="Century Gothic" panose="020B0502020202020204" pitchFamily="34" charset="0"/>
              </a:rPr>
              <a:t> </a:t>
            </a: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100" b="1" kern="1200" dirty="0">
                <a:latin typeface="Century Gothic" panose="020B0502020202020204" pitchFamily="34" charset="0"/>
              </a:rPr>
              <a:t>Dokumentsenteret</a:t>
            </a: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100" dirty="0">
                <a:latin typeface="Century Gothic" panose="020B0502020202020204" pitchFamily="34" charset="0"/>
              </a:rPr>
              <a:t>(Personal- og budsjettansvar)</a:t>
            </a:r>
            <a:endParaRPr lang="nb-NO" sz="1100" b="0" kern="1200" dirty="0">
              <a:latin typeface="Century Gothic" panose="020B0502020202020204" pitchFamily="34" charset="0"/>
            </a:endParaRPr>
          </a:p>
        </p:txBody>
      </p:sp>
      <p:sp>
        <p:nvSpPr>
          <p:cNvPr id="32" name="Rektangel 31" descr="Hierarki undernivå">
            <a:extLst>
              <a:ext uri="{FF2B5EF4-FFF2-40B4-BE49-F238E27FC236}">
                <a16:creationId xmlns:a16="http://schemas.microsoft.com/office/drawing/2014/main" id="{05E740D1-0BDB-44A7-8B44-8DBC24EE1D85}"/>
              </a:ext>
            </a:extLst>
          </p:cNvPr>
          <p:cNvSpPr/>
          <p:nvPr/>
        </p:nvSpPr>
        <p:spPr>
          <a:xfrm>
            <a:off x="5111017" y="1559983"/>
            <a:ext cx="1875245" cy="425431"/>
          </a:xfrm>
          <a:prstGeom prst="rect">
            <a:avLst/>
          </a:prstGeom>
          <a:solidFill>
            <a:schemeClr val="bg1">
              <a:lumMod val="95000"/>
            </a:schemeClr>
          </a:solidFill>
          <a:scene3d>
            <a:camera prst="orthographicFront"/>
            <a:lightRig rig="flat" dir="t"/>
          </a:scene3d>
          <a:sp3d prstMaterial="dkEdge"/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8255" tIns="8255" rIns="8255" bIns="8255" numCol="1" spcCol="1270" rtlCol="0" anchor="ctr" anchorCtr="0">
            <a:noAutofit/>
          </a:bodyPr>
          <a:lstStyle/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100" b="1" dirty="0" err="1">
                <a:solidFill>
                  <a:prstClr val="black"/>
                </a:solidFill>
                <a:latin typeface="Century Gothic" panose="020B0502020202020204" pitchFamily="34" charset="0"/>
              </a:rPr>
              <a:t>Fagansvarleg</a:t>
            </a:r>
            <a:r>
              <a:rPr lang="nb-NO" sz="1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 arkiv</a:t>
            </a: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100" b="0" kern="1200" dirty="0">
                <a:solidFill>
                  <a:prstClr val="black"/>
                </a:solidFill>
                <a:latin typeface="Century Gothic" panose="020B0502020202020204" pitchFamily="34" charset="0"/>
              </a:rPr>
              <a:t>Al</a:t>
            </a:r>
            <a:r>
              <a:rPr lang="nb-NO" sz="1100" dirty="0">
                <a:solidFill>
                  <a:prstClr val="black"/>
                </a:solidFill>
                <a:latin typeface="Century Gothic" panose="020B0502020202020204" pitchFamily="34" charset="0"/>
              </a:rPr>
              <a:t>ver kommune</a:t>
            </a:r>
            <a:endParaRPr lang="nb-NO" sz="1100" b="0" kern="1200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20" name="Rektangel 19" descr="Hierarkinivå 2, element 1">
            <a:extLst>
              <a:ext uri="{FF2B5EF4-FFF2-40B4-BE49-F238E27FC236}">
                <a16:creationId xmlns:a16="http://schemas.microsoft.com/office/drawing/2014/main" id="{E27E376D-AE9F-46B0-AA66-A3D22FC5623A}"/>
              </a:ext>
            </a:extLst>
          </p:cNvPr>
          <p:cNvSpPr/>
          <p:nvPr/>
        </p:nvSpPr>
        <p:spPr>
          <a:xfrm>
            <a:off x="3829768" y="2797666"/>
            <a:ext cx="2027334" cy="900000"/>
          </a:xfrm>
          <a:prstGeom prst="rect">
            <a:avLst/>
          </a:prstGeom>
          <a:solidFill>
            <a:schemeClr val="accent1"/>
          </a:solidFill>
          <a:scene3d>
            <a:camera prst="orthographicFront"/>
            <a:lightRig rig="flat" dir="t"/>
          </a:scene3d>
          <a:sp3d prstMaterial="dkEdge"/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72000" tIns="108000" rIns="72000" bIns="0" numCol="1" spcCol="1270" rtlCol="0" anchor="t" anchorCtr="0">
            <a:noAutofit/>
          </a:bodyPr>
          <a:lstStyle/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100" b="1" kern="12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Dokumentforvaltarar</a:t>
            </a:r>
            <a:r>
              <a:rPr lang="nb-NO" sz="1100" b="1" kern="120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Intern Sone</a:t>
            </a:r>
            <a:br>
              <a:rPr lang="nb-NO" sz="1100" kern="1200" dirty="0"/>
            </a:br>
            <a:endParaRPr lang="nb-NO" sz="1100" b="0" kern="1200" dirty="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26" name="Rektangel 25" descr="Hierarkinivå 2, element 4">
            <a:extLst>
              <a:ext uri="{FF2B5EF4-FFF2-40B4-BE49-F238E27FC236}">
                <a16:creationId xmlns:a16="http://schemas.microsoft.com/office/drawing/2014/main" id="{6CC65D6C-DD16-4338-8CA6-BFA0B65035D7}"/>
              </a:ext>
            </a:extLst>
          </p:cNvPr>
          <p:cNvSpPr/>
          <p:nvPr/>
        </p:nvSpPr>
        <p:spPr>
          <a:xfrm>
            <a:off x="6639478" y="2869347"/>
            <a:ext cx="2199808" cy="900000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flat" dir="t"/>
          </a:scene3d>
          <a:sp3d prstMaterial="dkEdge"/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72000" tIns="108000" rIns="72000" bIns="0" numCol="1" spcCol="1270" rtlCol="0" anchor="t" anchorCtr="0">
            <a:noAutofit/>
          </a:bodyPr>
          <a:lstStyle/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Driftskoordinator </a:t>
            </a: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100" b="1" kern="1200" dirty="0">
                <a:solidFill>
                  <a:prstClr val="black"/>
                </a:solidFill>
                <a:latin typeface="Century Gothic" panose="020B0502020202020204" pitchFamily="34" charset="0"/>
              </a:rPr>
              <a:t>Dokumentsenteret</a:t>
            </a: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100" kern="1200" dirty="0">
                <a:solidFill>
                  <a:prstClr val="black"/>
                </a:solidFill>
                <a:latin typeface="Century Gothic" panose="020B0502020202020204" pitchFamily="34" charset="0"/>
              </a:rPr>
              <a:t>(</a:t>
            </a:r>
            <a:r>
              <a:rPr lang="nb-NO" sz="9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D</a:t>
            </a:r>
            <a:r>
              <a:rPr lang="nb-NO" sz="900" kern="12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agleg</a:t>
            </a:r>
            <a:r>
              <a:rPr lang="nb-NO" sz="900" kern="1200" dirty="0">
                <a:solidFill>
                  <a:prstClr val="black"/>
                </a:solidFill>
                <a:latin typeface="Century Gothic" panose="020B0502020202020204" pitchFamily="34" charset="0"/>
              </a:rPr>
              <a:t> drift</a:t>
            </a:r>
            <a:r>
              <a:rPr lang="nb-NO" sz="1100" kern="1200" dirty="0">
                <a:solidFill>
                  <a:prstClr val="black"/>
                </a:solidFill>
                <a:latin typeface="Century Gothic" panose="020B0502020202020204" pitchFamily="34" charset="0"/>
              </a:rPr>
              <a:t>)</a:t>
            </a:r>
            <a:br>
              <a:rPr lang="nb-NO" sz="1100" kern="1200" dirty="0">
                <a:latin typeface="+mj-lt"/>
              </a:rPr>
            </a:br>
            <a:endParaRPr lang="nb-NO" sz="1100" b="0" kern="1200" dirty="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30" name="Rektangel 29" descr="Hierarkinivå 2, element 6">
            <a:extLst>
              <a:ext uri="{FF2B5EF4-FFF2-40B4-BE49-F238E27FC236}">
                <a16:creationId xmlns:a16="http://schemas.microsoft.com/office/drawing/2014/main" id="{F8066417-8A57-4907-85EC-A2494CB96202}"/>
              </a:ext>
            </a:extLst>
          </p:cNvPr>
          <p:cNvSpPr/>
          <p:nvPr/>
        </p:nvSpPr>
        <p:spPr>
          <a:xfrm>
            <a:off x="9224195" y="2797666"/>
            <a:ext cx="2199807" cy="900000"/>
          </a:xfrm>
          <a:prstGeom prst="rect">
            <a:avLst/>
          </a:prstGeom>
          <a:solidFill>
            <a:schemeClr val="accent5"/>
          </a:solidFill>
          <a:scene3d>
            <a:camera prst="orthographicFront"/>
            <a:lightRig rig="flat" dir="t"/>
          </a:scene3d>
          <a:sp3d prstMaterial="dkEdge"/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72000" tIns="108000" rIns="72000" bIns="0" numCol="1" spcCol="1270" rtlCol="0" anchor="t" anchorCtr="0">
            <a:noAutofit/>
          </a:bodyPr>
          <a:lstStyle/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100" b="1" dirty="0" err="1">
                <a:solidFill>
                  <a:prstClr val="black"/>
                </a:solidFill>
                <a:latin typeface="Century Gothic" panose="020B0502020202020204" pitchFamily="34" charset="0"/>
              </a:rPr>
              <a:t>Dokumentforvaltarar</a:t>
            </a:r>
            <a:endParaRPr lang="nb-NO" sz="11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100" b="1" kern="1200" dirty="0">
                <a:solidFill>
                  <a:prstClr val="black"/>
                </a:solidFill>
                <a:latin typeface="Century Gothic" panose="020B0502020202020204" pitchFamily="34" charset="0"/>
              </a:rPr>
              <a:t>Sikker </a:t>
            </a:r>
            <a:r>
              <a:rPr lang="nb-NO" sz="1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Sone</a:t>
            </a:r>
            <a:endParaRPr lang="nb-NO" sz="1100" b="0" kern="1200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127" name="Tekstboks 126">
            <a:extLst>
              <a:ext uri="{FF2B5EF4-FFF2-40B4-BE49-F238E27FC236}">
                <a16:creationId xmlns:a16="http://schemas.microsoft.com/office/drawing/2014/main" id="{35906265-95C1-4679-B825-B5B8CF837E12}"/>
              </a:ext>
            </a:extLst>
          </p:cNvPr>
          <p:cNvSpPr txBox="1"/>
          <p:nvPr/>
        </p:nvSpPr>
        <p:spPr>
          <a:xfrm>
            <a:off x="9206896" y="6214533"/>
            <a:ext cx="414767" cy="145257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rtl="0"/>
            <a:endParaRPr lang="nb-NO" sz="900" dirty="0"/>
          </a:p>
        </p:txBody>
      </p:sp>
      <p:sp>
        <p:nvSpPr>
          <p:cNvPr id="134" name="Tekstboks 133">
            <a:extLst>
              <a:ext uri="{FF2B5EF4-FFF2-40B4-BE49-F238E27FC236}">
                <a16:creationId xmlns:a16="http://schemas.microsoft.com/office/drawing/2014/main" id="{E30F1624-7332-47D4-96B7-3D9EF1CB0814}"/>
              </a:ext>
            </a:extLst>
          </p:cNvPr>
          <p:cNvSpPr txBox="1"/>
          <p:nvPr/>
        </p:nvSpPr>
        <p:spPr>
          <a:xfrm>
            <a:off x="9964831" y="6214533"/>
            <a:ext cx="535306" cy="145257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rtl="0"/>
            <a:endParaRPr lang="nb-NO" sz="900" dirty="0"/>
          </a:p>
        </p:txBody>
      </p:sp>
      <p:sp>
        <p:nvSpPr>
          <p:cNvPr id="137" name="Tekstboks 136">
            <a:extLst>
              <a:ext uri="{FF2B5EF4-FFF2-40B4-BE49-F238E27FC236}">
                <a16:creationId xmlns:a16="http://schemas.microsoft.com/office/drawing/2014/main" id="{2565F47F-143D-4D26-B25E-D216B9C37062}"/>
              </a:ext>
            </a:extLst>
          </p:cNvPr>
          <p:cNvSpPr txBox="1"/>
          <p:nvPr/>
        </p:nvSpPr>
        <p:spPr>
          <a:xfrm>
            <a:off x="10819026" y="6214533"/>
            <a:ext cx="588109" cy="145257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rtl="0"/>
            <a:endParaRPr lang="nb-NO" sz="900" dirty="0"/>
          </a:p>
        </p:txBody>
      </p:sp>
      <p:pic>
        <p:nvPicPr>
          <p:cNvPr id="1026" name="Picture 2" descr="Alver kommune - Fakta om Alver kommune">
            <a:extLst>
              <a:ext uri="{FF2B5EF4-FFF2-40B4-BE49-F238E27FC236}">
                <a16:creationId xmlns:a16="http://schemas.microsoft.com/office/drawing/2014/main" id="{BB85DB04-6575-4B02-A4D3-F5AD50CF1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186" y="470939"/>
            <a:ext cx="3019425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29725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1154943_TF11561227_Win32" id="{E91EF1BC-9366-4E0B-816E-74D3E6AE3BB6}" vid="{78FB531A-5834-4041-A1FD-7506ADCA72A0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tf11561227_win32</Template>
  <TotalTime>46</TotalTime>
  <Words>30</Words>
  <Application>Microsoft Office PowerPoint</Application>
  <PresentationFormat>Widescreen</PresentationFormat>
  <Paragraphs>14</Paragraphs>
  <Slides>1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8" baseType="lpstr">
      <vt:lpstr>Arial</vt:lpstr>
      <vt:lpstr>Calibri</vt:lpstr>
      <vt:lpstr>Century Gothic</vt:lpstr>
      <vt:lpstr>Tw Cen MT</vt:lpstr>
      <vt:lpstr>Tw Cen MT Condensed</vt:lpstr>
      <vt:lpstr>Wingdings 3</vt:lpstr>
      <vt:lpstr>Integral</vt:lpstr>
      <vt:lpstr>Organisasjonskart  Dokumentsenteret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Organisasjonskart  Dokumentsenteret</dc:title>
  <dc:creator>Irene Rydland Haukeland</dc:creator>
  <cp:lastModifiedBy>Irene Rydland Haukeland</cp:lastModifiedBy>
  <cp:revision>5</cp:revision>
  <dcterms:created xsi:type="dcterms:W3CDTF">2022-03-30T10:32:05Z</dcterms:created>
  <dcterms:modified xsi:type="dcterms:W3CDTF">2022-03-30T11:18:16Z</dcterms:modified>
</cp:coreProperties>
</file>